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7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  <p:sldMasterId id="2147483658" r:id="rId2"/>
    <p:sldMasterId id="2147483670" r:id="rId3"/>
    <p:sldMasterId id="2147483694" r:id="rId4"/>
    <p:sldMasterId id="2147483709" r:id="rId5"/>
    <p:sldMasterId id="2147483719" r:id="rId6"/>
    <p:sldMasterId id="2147483728" r:id="rId7"/>
    <p:sldMasterId id="2147483739" r:id="rId8"/>
  </p:sldMasterIdLst>
  <p:sldIdLst>
    <p:sldId id="256" r:id="rId9"/>
    <p:sldId id="258" r:id="rId10"/>
    <p:sldId id="262" r:id="rId11"/>
    <p:sldId id="259" r:id="rId12"/>
    <p:sldId id="257" r:id="rId13"/>
    <p:sldId id="260" r:id="rId14"/>
    <p:sldId id="264" r:id="rId15"/>
    <p:sldId id="263" r:id="rId16"/>
    <p:sldId id="266" r:id="rId17"/>
    <p:sldId id="270" r:id="rId18"/>
    <p:sldId id="265" r:id="rId19"/>
    <p:sldId id="267" r:id="rId20"/>
    <p:sldId id="268" r:id="rId21"/>
    <p:sldId id="269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33" autoAdjust="0"/>
    <p:restoredTop sz="94660"/>
  </p:normalViewPr>
  <p:slideViewPr>
    <p:cSldViewPr snapToGrid="0" snapToObjects="1">
      <p:cViewPr varScale="1">
        <p:scale>
          <a:sx n="141" d="100"/>
          <a:sy n="141" d="100"/>
        </p:scale>
        <p:origin x="-120" y="-1832"/>
      </p:cViewPr>
      <p:guideLst>
        <p:guide orient="horz" pos="3149"/>
        <p:guide orient="horz" pos="1860"/>
        <p:guide orient="horz" pos="1140"/>
        <p:guide orient="horz" pos="1748"/>
        <p:guide pos="314"/>
        <p:guide pos="5547"/>
        <p:guide pos="2921"/>
        <p:guide pos="21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emf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em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e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emf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emf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emf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jp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jp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jp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9.jp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jpg"/><Relationship Id="rId3" Type="http://schemas.openxmlformats.org/officeDocument/2006/relationships/image" Target="../media/image10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7.jpg"/><Relationship Id="rId3" Type="http://schemas.openxmlformats.org/officeDocument/2006/relationships/image" Target="../media/image1.emf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jpg"/><Relationship Id="rId3" Type="http://schemas.openxmlformats.org/officeDocument/2006/relationships/image" Target="../media/image10.emf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9.jpg"/><Relationship Id="rId3" Type="http://schemas.openxmlformats.org/officeDocument/2006/relationships/image" Target="../media/image10.emf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emf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emf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emf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emf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emf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emf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emf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10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69106"/>
            <a:ext cx="7772400" cy="1102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C1E21-6171-184D-9E1E-54A960798333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A4218-699C-4A40-AAEA-A9C760C25B5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Hamilton wordmark PMS 287C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300" y="-1258366"/>
            <a:ext cx="3653028" cy="472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435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C1E21-6171-184D-9E1E-54A960798333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A4218-699C-4A40-AAEA-A9C760C25B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341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C1E21-6171-184D-9E1E-54A960798333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A4218-699C-4A40-AAEA-A9C760C25B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907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59405"/>
            <a:ext cx="7772400" cy="1102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C97B1-A7AE-8C43-88A3-25B36ADDD5AF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1C7F-905F-6744-9F6F-05572C83B44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Hamilton Logo Reverse_NoBkgrnd-flat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249" y="-458254"/>
            <a:ext cx="4325112" cy="334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394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C97B1-A7AE-8C43-88A3-25B36ADDD5AF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1C7F-905F-6744-9F6F-05572C83B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582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C97B1-A7AE-8C43-88A3-25B36ADDD5AF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1C7F-905F-6744-9F6F-05572C83B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891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C97B1-A7AE-8C43-88A3-25B36ADDD5AF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1C7F-905F-6744-9F6F-05572C83B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77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C97B1-A7AE-8C43-88A3-25B36ADDD5AF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1C7F-905F-6744-9F6F-05572C83B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243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C97B1-A7AE-8C43-88A3-25B36ADDD5AF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1C7F-905F-6744-9F6F-05572C83B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7451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C97B1-A7AE-8C43-88A3-25B36ADDD5AF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1C7F-905F-6744-9F6F-05572C83B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859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C97B1-A7AE-8C43-88A3-25B36ADDD5AF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1C7F-905F-6744-9F6F-05572C83B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947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C1E21-6171-184D-9E1E-54A960798333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A4218-699C-4A40-AAEA-A9C760C25B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0969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C97B1-A7AE-8C43-88A3-25B36ADDD5AF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1C7F-905F-6744-9F6F-05572C83B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6282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63774"/>
            <a:ext cx="7772400" cy="1102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6D33-2924-4649-8A33-A8A87EDE7D39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9894-61B3-564F-B48E-04A70598E25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Hamilton Logo-287-PMS-flat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841" y="-675882"/>
            <a:ext cx="4727448" cy="365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67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6D33-2924-4649-8A33-A8A87EDE7D39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9894-61B3-564F-B48E-04A70598E2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8995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6D33-2924-4649-8A33-A8A87EDE7D39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9894-61B3-564F-B48E-04A70598E2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4133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6D33-2924-4649-8A33-A8A87EDE7D39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9894-61B3-564F-B48E-04A70598E2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0363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6D33-2924-4649-8A33-A8A87EDE7D39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9894-61B3-564F-B48E-04A70598E2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4294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6D33-2924-4649-8A33-A8A87EDE7D39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9894-61B3-564F-B48E-04A70598E2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240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6D33-2924-4649-8A33-A8A87EDE7D39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9894-61B3-564F-B48E-04A70598E2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6561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6D33-2924-4649-8A33-A8A87EDE7D39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9894-61B3-564F-B48E-04A70598E2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8502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06D33-2924-4649-8A33-A8A87EDE7D39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49894-61B3-564F-B48E-04A70598E2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124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; wordmark lowe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A4218-699C-4A40-AAEA-A9C760C25B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 descr="Hamilton wordmark PMS 287C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75" y="3709635"/>
            <a:ext cx="1476756" cy="191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97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61378"/>
            <a:ext cx="7772400" cy="1102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896E-77CF-624F-8167-AA7C9A005E70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98E1-D862-3B48-93D9-5A08E9FA372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Hamilton Logo-RGB-flat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622" y="-670673"/>
            <a:ext cx="4727448" cy="365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7938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896E-77CF-624F-8167-AA7C9A005E70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98E1-D862-3B48-93D9-5A08E9FA37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8955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logo low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6" descr="Hamilton Logo-RGB-flat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695" y="3945347"/>
            <a:ext cx="1911096" cy="147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8547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896E-77CF-624F-8167-AA7C9A005E70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98E1-D862-3B48-93D9-5A08E9FA37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9628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Layout with logo low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8" name="Picture 7" descr="Hamilton Logo-RGB-flat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692" y="3945346"/>
            <a:ext cx="1911096" cy="147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881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896E-77CF-624F-8167-AA7C9A005E70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98E1-D862-3B48-93D9-5A08E9FA37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7507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layout with logo low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1" name="Picture 10" descr="Hamilton Logo-RGB-flat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697" y="3950366"/>
            <a:ext cx="1911096" cy="1476756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883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896E-77CF-624F-8167-AA7C9A005E70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98E1-D862-3B48-93D9-5A08E9FA37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6303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, logo lowe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98E1-D862-3B48-93D9-5A08E9FA372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Hamilton Logo-RGB-flat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835" y="3945347"/>
            <a:ext cx="1911096" cy="147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024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logo low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6" name="Picture 5" descr="Hamilton Logo-RGB-flat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694" y="3945347"/>
            <a:ext cx="1911096" cy="147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649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C1E21-6171-184D-9E1E-54A960798333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A4218-699C-4A40-AAEA-A9C760C25B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1801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footer fiel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896E-77CF-624F-8167-AA7C9A005E70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98E1-D862-3B48-93D9-5A08E9FA37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66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; logo lower left; page # fiel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98E1-D862-3B48-93D9-5A08E9FA372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Hamilton Logo-RGB-flat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290" y="3945346"/>
            <a:ext cx="1911096" cy="147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5472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low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amilton Logo-RGB-flat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969" y="3944928"/>
            <a:ext cx="1911096" cy="1476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048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; wordmark lower left; page # field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98E1-D862-3B48-93D9-5A08E9FA372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Hamilton wordmark PMS 287C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4" y="3510449"/>
            <a:ext cx="1709928" cy="221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4525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896E-77CF-624F-8167-AA7C9A005E70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98E1-D862-3B48-93D9-5A08E9FA37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9834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B896E-77CF-624F-8167-AA7C9A005E70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98E1-D862-3B48-93D9-5A08E9FA37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7592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914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D3D01-340B-AD45-9190-5B6DCD09572B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6464F-BEF9-D444-B6FB-4CCB52E50D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9487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D3D01-340B-AD45-9190-5B6DCD09572B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6464F-BEF9-D444-B6FB-4CCB52E50D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0625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D3D01-340B-AD45-9190-5B6DCD09572B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6464F-BEF9-D444-B6FB-4CCB52E50D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542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C1E21-6171-184D-9E1E-54A960798333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A4218-699C-4A40-AAEA-A9C760C25B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5346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D3D01-340B-AD45-9190-5B6DCD09572B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6464F-BEF9-D444-B6FB-4CCB52E50D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54135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D3D01-340B-AD45-9190-5B6DCD09572B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6464F-BEF9-D444-B6FB-4CCB52E50D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8490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D3D01-340B-AD45-9190-5B6DCD09572B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6464F-BEF9-D444-B6FB-4CCB52E50D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8417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D3D01-340B-AD45-9190-5B6DCD09572B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6464F-BEF9-D444-B6FB-4CCB52E50D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7383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4D3D01-340B-AD45-9190-5B6DCD09572B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6464F-BEF9-D444-B6FB-4CCB52E50D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1744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xander Hamilton Stat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exanderHamiltonFallScali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0712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milton Ae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miltonAerial2015Scherzi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5194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pola D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miltonChapelFor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4504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pola 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miltonCupolaNightV&amp;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00676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lexander Hamilton Stat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exanderHamiltonFallScali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Hamilton wordmark white vector no background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5" y="-1650746"/>
            <a:ext cx="3419856" cy="442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39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C1E21-6171-184D-9E1E-54A960798333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A4218-699C-4A40-AAEA-A9C760C25B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94863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milton Aer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miltonAerial2015Scherzi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Hamilton wordmark PMS 287C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5" y="-1650746"/>
            <a:ext cx="3419856" cy="442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5060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pola D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miltonChapelFor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Picture 3" descr="Hamilton wordmark white vector no background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5" y="-1650746"/>
            <a:ext cx="3419856" cy="442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2233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pola N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miltonCupolaNightV&amp;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Hamilton wordmark white vector no background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5" y="-1650746"/>
            <a:ext cx="3419856" cy="442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7757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lue with white wordmark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59578"/>
            <a:ext cx="7772400" cy="110251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87173"/>
            <a:ext cx="6400800" cy="58458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1"/>
            <a:ext cx="9144000" cy="2567723"/>
          </a:xfrm>
          <a:prstGeom prst="rect">
            <a:avLst/>
          </a:prstGeom>
          <a:solidFill>
            <a:schemeClr val="tx1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9" name="Picture 8" descr="Hamilton wordmark white vector no background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403" y="-563740"/>
            <a:ext cx="3497580" cy="452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2927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ue with white wordmark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739704"/>
            <a:ext cx="9144000" cy="403796"/>
          </a:xfrm>
          <a:prstGeom prst="rect">
            <a:avLst/>
          </a:prstGeom>
          <a:solidFill>
            <a:srgbClr val="002F8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Hamilton wordmark white vector no background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99" y="4085759"/>
            <a:ext cx="1088136" cy="1408176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03815E2C-0B84-E347-AF74-CB7E4AB78A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55026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lue with white wordmark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4739704"/>
            <a:ext cx="9144000" cy="403796"/>
          </a:xfrm>
          <a:prstGeom prst="rect">
            <a:avLst/>
          </a:prstGeom>
          <a:solidFill>
            <a:srgbClr val="002F8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Hamilton wordmark white vector no background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99" y="4083743"/>
            <a:ext cx="1088136" cy="1408176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03815E2C-0B84-E347-AF74-CB7E4AB78A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94334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lue with white wordmark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4739704"/>
            <a:ext cx="9144000" cy="403796"/>
          </a:xfrm>
          <a:prstGeom prst="rect">
            <a:avLst/>
          </a:prstGeom>
          <a:solidFill>
            <a:srgbClr val="002F8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Hamilton wordmark white vector no background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99" y="4085758"/>
            <a:ext cx="1088136" cy="1408176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03815E2C-0B84-E347-AF74-CB7E4AB78A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907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Blue with white wordmark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4739704"/>
            <a:ext cx="9144000" cy="403796"/>
          </a:xfrm>
          <a:prstGeom prst="rect">
            <a:avLst/>
          </a:prstGeom>
          <a:solidFill>
            <a:srgbClr val="002F8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Hamilton wordmark white vector no background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99" y="4085759"/>
            <a:ext cx="1088136" cy="1408176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03815E2C-0B84-E347-AF74-CB7E4AB78A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6004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ue with white wordmark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739704"/>
            <a:ext cx="9144000" cy="403796"/>
          </a:xfrm>
          <a:prstGeom prst="rect">
            <a:avLst/>
          </a:prstGeom>
          <a:solidFill>
            <a:srgbClr val="002F8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Hamilton wordmark white vector no background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99" y="4083743"/>
            <a:ext cx="1088136" cy="1408176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03815E2C-0B84-E347-AF74-CB7E4AB78A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6303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ue with white wordmark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739704"/>
            <a:ext cx="9144000" cy="403796"/>
          </a:xfrm>
          <a:prstGeom prst="rect">
            <a:avLst/>
          </a:prstGeom>
          <a:solidFill>
            <a:srgbClr val="002F8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Hamilton wordmark white vector no background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99" y="4085757"/>
            <a:ext cx="1088136" cy="1408176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03815E2C-0B84-E347-AF74-CB7E4AB78A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128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C1E21-6171-184D-9E1E-54A960798333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A4218-699C-4A40-AAEA-A9C760C25B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77600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lue with white wordmark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4739704"/>
            <a:ext cx="9144000" cy="403796"/>
          </a:xfrm>
          <a:prstGeom prst="rect">
            <a:avLst/>
          </a:prstGeom>
          <a:solidFill>
            <a:srgbClr val="002F8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Hamilton wordmark white vector no background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99" y="4083743"/>
            <a:ext cx="1088136" cy="1408176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03815E2C-0B84-E347-AF74-CB7E4AB78A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86098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lue with white wordmark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4739704"/>
            <a:ext cx="9144000" cy="403796"/>
          </a:xfrm>
          <a:prstGeom prst="rect">
            <a:avLst/>
          </a:prstGeom>
          <a:solidFill>
            <a:srgbClr val="002F8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Hamilton wordmark white vector no background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83" y="4085756"/>
            <a:ext cx="1088136" cy="1408176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03815E2C-0B84-E347-AF74-CB7E4AB78A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856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C1E21-6171-184D-9E1E-54A960798333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A4218-699C-4A40-AAEA-A9C760C25B5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711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0A4218-699C-4A40-AAEA-A9C760C25B5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Hamilton wordmark PMS 287C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75" y="3709635"/>
            <a:ext cx="1476756" cy="191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22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theme" Target="../theme/theme3.xml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45.xml"/><Relationship Id="rId17" Type="http://schemas.openxmlformats.org/officeDocument/2006/relationships/theme" Target="../theme/theme4.xml"/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Relationship Id="rId9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theme" Target="../theme/theme5.xml"/><Relationship Id="rId11" Type="http://schemas.openxmlformats.org/officeDocument/2006/relationships/image" Target="../media/image5.emf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8.xml"/><Relationship Id="rId5" Type="http://schemas.openxmlformats.org/officeDocument/2006/relationships/theme" Target="../theme/theme6.xml"/><Relationship Id="rId1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theme" Target="../theme/theme7.xml"/><Relationship Id="rId1" Type="http://schemas.openxmlformats.org/officeDocument/2006/relationships/slideLayout" Target="../slideLayouts/slideLayout59.xml"/><Relationship Id="rId2" Type="http://schemas.openxmlformats.org/officeDocument/2006/relationships/slideLayout" Target="../slideLayouts/slideLayout60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7.xml"/><Relationship Id="rId6" Type="http://schemas.openxmlformats.org/officeDocument/2006/relationships/slideLayout" Target="../slideLayouts/slideLayout68.xml"/><Relationship Id="rId7" Type="http://schemas.openxmlformats.org/officeDocument/2006/relationships/slideLayout" Target="../slideLayouts/slideLayout69.xml"/><Relationship Id="rId8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1.xml"/><Relationship Id="rId10" Type="http://schemas.openxmlformats.org/officeDocument/2006/relationships/theme" Target="../theme/theme8.xml"/><Relationship Id="rId1" Type="http://schemas.openxmlformats.org/officeDocument/2006/relationships/slideLayout" Target="../slideLayouts/slideLayout63.xml"/><Relationship Id="rId2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C1E21-6171-184D-9E1E-54A960798333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0A4218-699C-4A40-AAEA-A9C760C25B5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1" y="1"/>
            <a:ext cx="9144001" cy="2585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052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708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3" r:id="rId9"/>
    <p:sldLayoutId id="2147483691" r:id="rId10"/>
    <p:sldLayoutId id="214748369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C97B1-A7AE-8C43-88A3-25B36ADDD5AF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F1C7F-905F-6744-9F6F-05572C83B4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0428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06D33-2924-4649-8A33-A8A87EDE7D39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49894-61B3-564F-B48E-04A70598E2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312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B896E-77CF-624F-8167-AA7C9A005E70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198E1-D862-3B48-93D9-5A08E9FA37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0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704" r:id="rId3"/>
    <p:sldLayoutId id="2147483697" r:id="rId4"/>
    <p:sldLayoutId id="2147483707" r:id="rId5"/>
    <p:sldLayoutId id="2147483698" r:id="rId6"/>
    <p:sldLayoutId id="2147483699" r:id="rId7"/>
    <p:sldLayoutId id="2147483700" r:id="rId8"/>
    <p:sldLayoutId id="2147483705" r:id="rId9"/>
    <p:sldLayoutId id="2147483706" r:id="rId10"/>
    <p:sldLayoutId id="2147483701" r:id="rId11"/>
    <p:sldLayoutId id="2147483681" r:id="rId12"/>
    <p:sldLayoutId id="2147483680" r:id="rId13"/>
    <p:sldLayoutId id="2147483682" r:id="rId14"/>
    <p:sldLayoutId id="2147483702" r:id="rId15"/>
    <p:sldLayoutId id="2147483703" r:id="rId16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85930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D3D01-340B-AD45-9190-5B6DCD09572B}" type="datetimeFigureOut">
              <a:rPr lang="en-US" smtClean="0"/>
              <a:t>2/10/16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5930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85930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6464F-BEF9-D444-B6FB-4CCB52E50D6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hamilton logo black only.pdf"/>
          <p:cNvPicPr>
            <a:picLocks noChangeAspect="1"/>
          </p:cNvPicPr>
          <p:nvPr userDrawn="1"/>
        </p:nvPicPr>
        <p:blipFill>
          <a:blip r:embed="rId11">
            <a:alphaModFix am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632" y="3838182"/>
            <a:ext cx="1321308" cy="1709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69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909639" y="1814512"/>
            <a:ext cx="7747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Photo Backgrounds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40685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2" r:id="rId2"/>
    <p:sldLayoutId id="2147483726" r:id="rId3"/>
    <p:sldLayoutId id="2147483727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909639" y="1814513"/>
            <a:ext cx="77473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Photo Backgrounds</a:t>
            </a:r>
          </a:p>
          <a:p>
            <a:r>
              <a:rPr lang="en-US" sz="4000" dirty="0" smtClean="0"/>
              <a:t>With</a:t>
            </a:r>
            <a:r>
              <a:rPr lang="en-US" sz="4000" baseline="0" dirty="0" smtClean="0"/>
              <a:t> a Hamilton wordmark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9620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630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7677"/>
            <a:ext cx="7772400" cy="2156665"/>
          </a:xfrm>
        </p:spPr>
        <p:txBody>
          <a:bodyPr/>
          <a:lstStyle/>
          <a:p>
            <a:r>
              <a:rPr lang="en-US" dirty="0" smtClean="0"/>
              <a:t>Template 1</a:t>
            </a:r>
            <a:br>
              <a:rPr lang="en-US" dirty="0" smtClean="0"/>
            </a:br>
            <a:r>
              <a:rPr lang="en-US" dirty="0" smtClean="0"/>
              <a:t>(with sans-serif font)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84588"/>
            <a:ext cx="6400800" cy="1314450"/>
          </a:xfrm>
        </p:spPr>
        <p:txBody>
          <a:bodyPr/>
          <a:lstStyle/>
          <a:p>
            <a:r>
              <a:rPr lang="en-US" dirty="0" smtClean="0"/>
              <a:t>Click through to view sample pages.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noFill/>
          <a:ln w="66675" cap="flat">
            <a:solidFill>
              <a:schemeClr val="bg1">
                <a:lumMod val="6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976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Blue </a:t>
            </a:r>
            <a:r>
              <a:rPr lang="en-US" dirty="0" smtClean="0"/>
              <a:t>with white </a:t>
            </a:r>
            <a:r>
              <a:rPr lang="en-US" dirty="0" err="1" smtClean="0"/>
              <a:t>wordmark</a:t>
            </a:r>
            <a:r>
              <a:rPr lang="en-US" dirty="0" smtClean="0"/>
              <a:t> theme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title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366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2040" y="1416729"/>
            <a:ext cx="3216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Introduce photo backgrounds into your presentation, with or without a Hamilton </a:t>
            </a:r>
            <a:r>
              <a:rPr lang="en-US" dirty="0" err="1" smtClean="0">
                <a:solidFill>
                  <a:schemeClr val="bg2">
                    <a:lumMod val="90000"/>
                  </a:schemeClr>
                </a:solidFill>
              </a:rPr>
              <a:t>wordmark</a:t>
            </a:r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.</a:t>
            </a:r>
          </a:p>
          <a:p>
            <a:r>
              <a:rPr lang="en-US" dirty="0" smtClean="0">
                <a:solidFill>
                  <a:schemeClr val="bg2">
                    <a:lumMod val="90000"/>
                  </a:schemeClr>
                </a:solidFill>
              </a:rPr>
              <a:t>Available in the layout panel.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594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2040" y="465580"/>
            <a:ext cx="3216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Photo background without a Hamilton </a:t>
            </a:r>
            <a:r>
              <a:rPr lang="en-US" dirty="0" err="1" smtClean="0">
                <a:solidFill>
                  <a:schemeClr val="bg1"/>
                </a:solidFill>
              </a:rPr>
              <a:t>wordmark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9428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030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1614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Layout Themes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Click “Layout” in your PowerPoint tool bar to view the different themes available. </a:t>
            </a:r>
          </a:p>
          <a:p>
            <a:endParaRPr lang="en-US" dirty="0"/>
          </a:p>
        </p:txBody>
      </p:sp>
      <p:pic>
        <p:nvPicPr>
          <p:cNvPr id="2" name="Picture 1" descr="layoutScreenSho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71" y="2334632"/>
            <a:ext cx="6001675" cy="291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438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Theme: Hamilton Logo White Background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 Hamilton </a:t>
            </a:r>
            <a:r>
              <a:rPr lang="en-US" sz="2000" dirty="0" smtClean="0"/>
              <a:t>logo </a:t>
            </a:r>
            <a:r>
              <a:rPr lang="en-US" sz="2000" dirty="0" smtClean="0"/>
              <a:t>is in </a:t>
            </a:r>
            <a:r>
              <a:rPr lang="en-US" sz="2000" dirty="0" smtClean="0"/>
              <a:t>bottom right </a:t>
            </a:r>
            <a:r>
              <a:rPr lang="en-US" sz="2000" dirty="0" smtClean="0"/>
              <a:t>corner.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68567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Hamilton </a:t>
            </a:r>
            <a:r>
              <a:rPr lang="en-US" dirty="0" smtClean="0"/>
              <a:t>logo white background theme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title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878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Theme: Hamilton Blue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page with a blue background can be inserted into any </a:t>
            </a:r>
            <a:r>
              <a:rPr lang="en-US" dirty="0" smtClean="0"/>
              <a:t>presentation.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851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Theme: Hamilton Buff Background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page with a </a:t>
            </a:r>
            <a:r>
              <a:rPr lang="en-US" dirty="0" smtClean="0"/>
              <a:t>buff background </a:t>
            </a:r>
            <a:r>
              <a:rPr lang="en-US" dirty="0"/>
              <a:t>can be inserted into any </a:t>
            </a:r>
            <a:r>
              <a:rPr lang="en-US" dirty="0" smtClean="0"/>
              <a:t>presentation.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585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Theme: Hamilton Blue Bar Top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69191" y="2914650"/>
            <a:ext cx="7532980" cy="1314450"/>
          </a:xfrm>
        </p:spPr>
        <p:txBody>
          <a:bodyPr/>
          <a:lstStyle/>
          <a:p>
            <a:r>
              <a:rPr lang="en-US" dirty="0" smtClean="0"/>
              <a:t>This </a:t>
            </a:r>
            <a:r>
              <a:rPr lang="en-US" dirty="0"/>
              <a:t>i</a:t>
            </a:r>
            <a:r>
              <a:rPr lang="en-US" dirty="0" smtClean="0"/>
              <a:t>s a sample </a:t>
            </a:r>
            <a:r>
              <a:rPr lang="en-US" dirty="0"/>
              <a:t>t</a:t>
            </a:r>
            <a:r>
              <a:rPr lang="en-US" dirty="0" smtClean="0"/>
              <a:t>itle </a:t>
            </a:r>
            <a:r>
              <a:rPr lang="en-US" dirty="0"/>
              <a:t>s</a:t>
            </a:r>
            <a:r>
              <a:rPr lang="en-US" dirty="0" smtClean="0"/>
              <a:t>lide using this theme.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165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Theme: Hamilton Blue Bar Top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a sample text page using this theme; there are options with and without the Hamilton </a:t>
            </a:r>
            <a:r>
              <a:rPr lang="en-US" dirty="0" err="1" smtClean="0"/>
              <a:t>wordmark</a:t>
            </a:r>
            <a:r>
              <a:rPr lang="en-US" dirty="0" smtClean="0"/>
              <a:t> in the lower left corner. </a:t>
            </a:r>
          </a:p>
        </p:txBody>
      </p:sp>
    </p:spTree>
    <p:extLst>
      <p:ext uri="{BB962C8B-B14F-4D97-AF65-F5344CB8AC3E}">
        <p14:creationId xmlns:p14="http://schemas.microsoft.com/office/powerpoint/2010/main" val="995192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Theme: Blue with White </a:t>
            </a:r>
            <a:r>
              <a:rPr lang="en-US" dirty="0" err="1" smtClean="0"/>
              <a:t>Wordmark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Title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790920"/>
      </p:ext>
    </p:extLst>
  </p:cSld>
  <p:clrMapOvr>
    <a:masterClrMapping/>
  </p:clrMapOvr>
</p:sld>
</file>

<file path=ppt/theme/theme1.xml><?xml version="1.0" encoding="utf-8"?>
<a:theme xmlns:a="http://schemas.openxmlformats.org/drawingml/2006/main" name="Hamilton Blue Bar Top">
  <a:themeElements>
    <a:clrScheme name="Hamilton 2">
      <a:dk1>
        <a:srgbClr val="002F86"/>
      </a:dk1>
      <a:lt1>
        <a:sysClr val="window" lastClr="FFFFFF"/>
      </a:lt1>
      <a:dk2>
        <a:srgbClr val="958770"/>
      </a:dk2>
      <a:lt2>
        <a:srgbClr val="CAB187"/>
      </a:lt2>
      <a:accent1>
        <a:srgbClr val="46B4FC"/>
      </a:accent1>
      <a:accent2>
        <a:srgbClr val="B2DEFB"/>
      </a:accent2>
      <a:accent3>
        <a:srgbClr val="4192FD"/>
      </a:accent3>
      <a:accent4>
        <a:srgbClr val="0C70E6"/>
      </a:accent4>
      <a:accent5>
        <a:srgbClr val="1557D2"/>
      </a:accent5>
      <a:accent6>
        <a:srgbClr val="002F86"/>
      </a:accent6>
      <a:hlink>
        <a:srgbClr val="0B43AD"/>
      </a:hlink>
      <a:folHlink>
        <a:srgbClr val="EADC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Hamilton Blue Background">
  <a:themeElements>
    <a:clrScheme name="Hamilton 2">
      <a:dk1>
        <a:srgbClr val="002F86"/>
      </a:dk1>
      <a:lt1>
        <a:sysClr val="window" lastClr="FFFFFF"/>
      </a:lt1>
      <a:dk2>
        <a:srgbClr val="958770"/>
      </a:dk2>
      <a:lt2>
        <a:srgbClr val="CAB187"/>
      </a:lt2>
      <a:accent1>
        <a:srgbClr val="46B4FC"/>
      </a:accent1>
      <a:accent2>
        <a:srgbClr val="B2DEFB"/>
      </a:accent2>
      <a:accent3>
        <a:srgbClr val="4192FD"/>
      </a:accent3>
      <a:accent4>
        <a:srgbClr val="0C70E6"/>
      </a:accent4>
      <a:accent5>
        <a:srgbClr val="1557D2"/>
      </a:accent5>
      <a:accent6>
        <a:srgbClr val="002F86"/>
      </a:accent6>
      <a:hlink>
        <a:srgbClr val="0B43AD"/>
      </a:hlink>
      <a:folHlink>
        <a:srgbClr val="EADC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Hamilton Buff Background">
  <a:themeElements>
    <a:clrScheme name="Hamilton 2">
      <a:dk1>
        <a:srgbClr val="002F86"/>
      </a:dk1>
      <a:lt1>
        <a:sysClr val="window" lastClr="FFFFFF"/>
      </a:lt1>
      <a:dk2>
        <a:srgbClr val="958770"/>
      </a:dk2>
      <a:lt2>
        <a:srgbClr val="CAB187"/>
      </a:lt2>
      <a:accent1>
        <a:srgbClr val="46B4FC"/>
      </a:accent1>
      <a:accent2>
        <a:srgbClr val="B2DEFB"/>
      </a:accent2>
      <a:accent3>
        <a:srgbClr val="4192FD"/>
      </a:accent3>
      <a:accent4>
        <a:srgbClr val="0C70E6"/>
      </a:accent4>
      <a:accent5>
        <a:srgbClr val="1557D2"/>
      </a:accent5>
      <a:accent6>
        <a:srgbClr val="002F86"/>
      </a:accent6>
      <a:hlink>
        <a:srgbClr val="0B43AD"/>
      </a:hlink>
      <a:folHlink>
        <a:srgbClr val="EADC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Hamilton Logo White Background">
  <a:themeElements>
    <a:clrScheme name="Hamilton 2">
      <a:dk1>
        <a:srgbClr val="002F86"/>
      </a:dk1>
      <a:lt1>
        <a:sysClr val="window" lastClr="FFFFFF"/>
      </a:lt1>
      <a:dk2>
        <a:srgbClr val="958770"/>
      </a:dk2>
      <a:lt2>
        <a:srgbClr val="CAB187"/>
      </a:lt2>
      <a:accent1>
        <a:srgbClr val="46B4FC"/>
      </a:accent1>
      <a:accent2>
        <a:srgbClr val="B2DEFB"/>
      </a:accent2>
      <a:accent3>
        <a:srgbClr val="4192FD"/>
      </a:accent3>
      <a:accent4>
        <a:srgbClr val="0C70E6"/>
      </a:accent4>
      <a:accent5>
        <a:srgbClr val="1557D2"/>
      </a:accent5>
      <a:accent6>
        <a:srgbClr val="002F86"/>
      </a:accent6>
      <a:hlink>
        <a:srgbClr val="0B43AD"/>
      </a:hlink>
      <a:folHlink>
        <a:srgbClr val="EADC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Logo watermark lower righ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Photo Background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Photo Background with Wordmar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Blue with white wordmark">
  <a:themeElements>
    <a:clrScheme name="Hamilton 3">
      <a:dk1>
        <a:srgbClr val="002F86"/>
      </a:dk1>
      <a:lt1>
        <a:sysClr val="window" lastClr="FFFFFF"/>
      </a:lt1>
      <a:dk2>
        <a:srgbClr val="958770"/>
      </a:dk2>
      <a:lt2>
        <a:srgbClr val="CAB187"/>
      </a:lt2>
      <a:accent1>
        <a:srgbClr val="46B4FC"/>
      </a:accent1>
      <a:accent2>
        <a:srgbClr val="D6BA8B"/>
      </a:accent2>
      <a:accent3>
        <a:srgbClr val="002F86"/>
      </a:accent3>
      <a:accent4>
        <a:srgbClr val="EADCC5"/>
      </a:accent4>
      <a:accent5>
        <a:srgbClr val="1557D2"/>
      </a:accent5>
      <a:accent6>
        <a:srgbClr val="46B4FC"/>
      </a:accent6>
      <a:hlink>
        <a:srgbClr val="0B43AD"/>
      </a:hlink>
      <a:folHlink>
        <a:srgbClr val="EADC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177</Words>
  <Application>Microsoft Macintosh PowerPoint</Application>
  <PresentationFormat>On-screen Show (16:9)</PresentationFormat>
  <Paragraphs>23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Hamilton Blue Bar Top</vt:lpstr>
      <vt:lpstr>Hamilton Blue Background</vt:lpstr>
      <vt:lpstr>Hamilton Buff Background</vt:lpstr>
      <vt:lpstr>Hamilton Logo White Background</vt:lpstr>
      <vt:lpstr>Logo watermark lower right</vt:lpstr>
      <vt:lpstr>Photo Backgrounds</vt:lpstr>
      <vt:lpstr>Photo Background with Wordmark</vt:lpstr>
      <vt:lpstr>Blue with white wordmark</vt:lpstr>
      <vt:lpstr>Template 1 (with sans-serif font)</vt:lpstr>
      <vt:lpstr>Multiple Layout Themes</vt:lpstr>
      <vt:lpstr>Theme: Hamilton Logo White Background</vt:lpstr>
      <vt:lpstr>Hamilton logo white background theme</vt:lpstr>
      <vt:lpstr>Theme: Hamilton Blue Background</vt:lpstr>
      <vt:lpstr>Theme: Hamilton Buff Background</vt:lpstr>
      <vt:lpstr>Theme: Hamilton Blue Bar Top</vt:lpstr>
      <vt:lpstr>Theme: Hamilton Blue Bar Top</vt:lpstr>
      <vt:lpstr>Theme: Blue with White Wordmark</vt:lpstr>
      <vt:lpstr>Blue with white wordmark theme</vt:lpstr>
      <vt:lpstr>PowerPoint Presentation</vt:lpstr>
      <vt:lpstr>PowerPoint Presentation</vt:lpstr>
      <vt:lpstr>PowerPoint Presentation</vt:lpstr>
      <vt:lpstr>PowerPoint Presentation</vt:lpstr>
    </vt:vector>
  </TitlesOfParts>
  <Company>Hamilton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Hamilton College</dc:creator>
  <cp:lastModifiedBy>Hamilton College</cp:lastModifiedBy>
  <cp:revision>63</cp:revision>
  <cp:lastPrinted>2016-01-25T20:31:01Z</cp:lastPrinted>
  <dcterms:created xsi:type="dcterms:W3CDTF">2016-01-25T16:37:23Z</dcterms:created>
  <dcterms:modified xsi:type="dcterms:W3CDTF">2016-02-10T19:25:33Z</dcterms:modified>
</cp:coreProperties>
</file>