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58" r:id="rId2"/>
    <p:sldMasterId id="2147483670" r:id="rId3"/>
    <p:sldMasterId id="2147483694" r:id="rId4"/>
    <p:sldMasterId id="2147483709" r:id="rId5"/>
    <p:sldMasterId id="2147483719" r:id="rId6"/>
    <p:sldMasterId id="2147483728" r:id="rId7"/>
    <p:sldMasterId id="2147483739" r:id="rId8"/>
  </p:sldMasterIdLst>
  <p:sldIdLst>
    <p:sldId id="256" r:id="rId9"/>
    <p:sldId id="258" r:id="rId10"/>
    <p:sldId id="262" r:id="rId11"/>
    <p:sldId id="259" r:id="rId12"/>
    <p:sldId id="257" r:id="rId13"/>
    <p:sldId id="260" r:id="rId14"/>
    <p:sldId id="264" r:id="rId15"/>
    <p:sldId id="263" r:id="rId16"/>
    <p:sldId id="266" r:id="rId17"/>
    <p:sldId id="271" r:id="rId18"/>
    <p:sldId id="265" r:id="rId19"/>
    <p:sldId id="267" r:id="rId20"/>
    <p:sldId id="268" r:id="rId21"/>
    <p:sldId id="269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2" autoAdjust="0"/>
    <p:restoredTop sz="94638" autoAdjust="0"/>
  </p:normalViewPr>
  <p:slideViewPr>
    <p:cSldViewPr snapToGrid="0" snapToObjects="1">
      <p:cViewPr varScale="1">
        <p:scale>
          <a:sx n="135" d="100"/>
          <a:sy n="135" d="100"/>
        </p:scale>
        <p:origin x="-112" y="-1928"/>
      </p:cViewPr>
      <p:guideLst>
        <p:guide orient="horz" pos="3149"/>
        <p:guide orient="horz" pos="1493"/>
        <p:guide orient="horz" pos="1140"/>
        <p:guide orient="horz" pos="1748"/>
        <p:guide pos="314"/>
        <p:guide pos="5547"/>
        <p:guide pos="2921"/>
        <p:guide pos="2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jp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jpg"/><Relationship Id="rId3" Type="http://schemas.openxmlformats.org/officeDocument/2006/relationships/image" Target="../media/image10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jpg"/><Relationship Id="rId3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jpg"/><Relationship Id="rId3" Type="http://schemas.openxmlformats.org/officeDocument/2006/relationships/image" Target="../media/image10.em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jpg"/><Relationship Id="rId3" Type="http://schemas.openxmlformats.org/officeDocument/2006/relationships/image" Target="../media/image10.emf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9106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Hamilton wordmark PMS 287C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00" y="-1258366"/>
            <a:ext cx="3653028" cy="47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4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0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9405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Hamilton Logo Reverse_NoBkgrnd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49" y="-458254"/>
            <a:ext cx="4325112" cy="33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3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82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9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7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43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45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59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4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96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28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3774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Hamilton Logo-287-PMS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41" y="-675882"/>
            <a:ext cx="4727448" cy="36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67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99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3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36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29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40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56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50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2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; wordmark low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Hamilton wordmark PMS 287C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5" y="3709635"/>
            <a:ext cx="1476756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9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1378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Hamilton Logo-RGB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22" y="-670673"/>
            <a:ext cx="4727448" cy="36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93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95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ogo low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Hamilton Logo-RGB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95" y="3945347"/>
            <a:ext cx="1911096" cy="14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54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62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with logo low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Hamilton Logo-RGB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92" y="3945346"/>
            <a:ext cx="1911096" cy="14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88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50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with logo low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10" descr="Hamilton Logo-RGB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97" y="3950366"/>
            <a:ext cx="1911096" cy="147675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88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30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logo low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Hamilton Logo-RGB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35" y="3945347"/>
            <a:ext cx="1911096" cy="14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02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ogo low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Hamilton Logo-RGB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94" y="3945347"/>
            <a:ext cx="1911096" cy="14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4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0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 fiel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6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; logo lower left; page # fiel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Hamilton Logo-RGB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90" y="3945346"/>
            <a:ext cx="1911096" cy="14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47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ow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milton Logo-RGB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969" y="3944928"/>
            <a:ext cx="1911096" cy="14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04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; wordmark lower left; page # field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Hamilton wordmark PMS 287C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4" y="3510449"/>
            <a:ext cx="1709928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52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83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59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1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48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62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4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346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413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49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41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38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744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ander Hamilton Stat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exanderHamiltonFallScali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712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milton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miltonAerial2015Scherz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194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pola 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miltonChapelF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50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pola 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miltonCupolaNightV&amp;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06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exander Hamilton Stat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exanderHamiltonFallScali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Hamilton wordmark white vector no backgroun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-1650746"/>
            <a:ext cx="3419856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3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486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milton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miltonAerial2015Scherz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Hamilton wordmark PMS 287C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-1650746"/>
            <a:ext cx="3419856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60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pola 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miltonChapelF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Hamilton wordmark white vector no backgroun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-1650746"/>
            <a:ext cx="3419856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233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pola 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miltonCupolaNightV&amp;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Hamilton wordmark white vector no backgroun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-1650746"/>
            <a:ext cx="3419856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757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with white wordmar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9578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7173"/>
            <a:ext cx="6400800" cy="5845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2567723"/>
          </a:xfrm>
          <a:prstGeom prst="rect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03" y="-563740"/>
            <a:ext cx="349758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927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with white wordmark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739704"/>
            <a:ext cx="9144000" cy="403796"/>
          </a:xfrm>
          <a:prstGeom prst="rect">
            <a:avLst/>
          </a:prstGeom>
          <a:solidFill>
            <a:srgbClr val="002F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" y="4085759"/>
            <a:ext cx="1088136" cy="140817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3815E2C-0B84-E347-AF74-CB7E4AB78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502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with white wordmark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39704"/>
            <a:ext cx="9144000" cy="403796"/>
          </a:xfrm>
          <a:prstGeom prst="rect">
            <a:avLst/>
          </a:prstGeom>
          <a:solidFill>
            <a:srgbClr val="002F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" y="4083743"/>
            <a:ext cx="1088136" cy="14081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3815E2C-0B84-E347-AF74-CB7E4AB78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433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 with white wordmark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739704"/>
            <a:ext cx="9144000" cy="403796"/>
          </a:xfrm>
          <a:prstGeom prst="rect">
            <a:avLst/>
          </a:prstGeom>
          <a:solidFill>
            <a:srgbClr val="002F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" y="4085758"/>
            <a:ext cx="1088136" cy="14081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3815E2C-0B84-E347-AF74-CB7E4AB78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907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ue with white wordmark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39704"/>
            <a:ext cx="9144000" cy="403796"/>
          </a:xfrm>
          <a:prstGeom prst="rect">
            <a:avLst/>
          </a:prstGeom>
          <a:solidFill>
            <a:srgbClr val="002F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" y="4085759"/>
            <a:ext cx="1088136" cy="140817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3815E2C-0B84-E347-AF74-CB7E4AB78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004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 with white wordmar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739704"/>
            <a:ext cx="9144000" cy="403796"/>
          </a:xfrm>
          <a:prstGeom prst="rect">
            <a:avLst/>
          </a:prstGeom>
          <a:solidFill>
            <a:srgbClr val="002F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" y="4083743"/>
            <a:ext cx="1088136" cy="140817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3815E2C-0B84-E347-AF74-CB7E4AB78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303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 with white wordmar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39704"/>
            <a:ext cx="9144000" cy="403796"/>
          </a:xfrm>
          <a:prstGeom prst="rect">
            <a:avLst/>
          </a:prstGeom>
          <a:solidFill>
            <a:srgbClr val="002F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" y="4085757"/>
            <a:ext cx="1088136" cy="140817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3815E2C-0B84-E347-AF74-CB7E4AB78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2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760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lue with white wordmark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39704"/>
            <a:ext cx="9144000" cy="403796"/>
          </a:xfrm>
          <a:prstGeom prst="rect">
            <a:avLst/>
          </a:prstGeom>
          <a:solidFill>
            <a:srgbClr val="002F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" y="4083743"/>
            <a:ext cx="1088136" cy="14081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3815E2C-0B84-E347-AF74-CB7E4AB78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609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lue with white wordmark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39704"/>
            <a:ext cx="9144000" cy="403796"/>
          </a:xfrm>
          <a:prstGeom prst="rect">
            <a:avLst/>
          </a:prstGeom>
          <a:solidFill>
            <a:srgbClr val="002F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3" y="4085756"/>
            <a:ext cx="1088136" cy="14081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3815E2C-0B84-E347-AF74-CB7E4AB78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5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1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Hamilton wordmark PMS 287C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5" y="3709635"/>
            <a:ext cx="1476756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2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theme" Target="../theme/theme5.xml"/><Relationship Id="rId11" Type="http://schemas.openxmlformats.org/officeDocument/2006/relationships/image" Target="../media/image5.emf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theme" Target="../theme/theme6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theme" Target="../theme/theme7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theme" Target="../theme/theme8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1"/>
            <a:ext cx="9144001" cy="258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5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708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3" r:id="rId9"/>
    <p:sldLayoutId id="2147483691" r:id="rId10"/>
    <p:sldLayoutId id="21474836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42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1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4" r:id="rId3"/>
    <p:sldLayoutId id="2147483697" r:id="rId4"/>
    <p:sldLayoutId id="2147483707" r:id="rId5"/>
    <p:sldLayoutId id="2147483698" r:id="rId6"/>
    <p:sldLayoutId id="2147483699" r:id="rId7"/>
    <p:sldLayoutId id="2147483700" r:id="rId8"/>
    <p:sldLayoutId id="2147483705" r:id="rId9"/>
    <p:sldLayoutId id="2147483706" r:id="rId10"/>
    <p:sldLayoutId id="2147483701" r:id="rId11"/>
    <p:sldLayoutId id="2147483681" r:id="rId12"/>
    <p:sldLayoutId id="2147483680" r:id="rId13"/>
    <p:sldLayoutId id="2147483682" r:id="rId14"/>
    <p:sldLayoutId id="2147483702" r:id="rId15"/>
    <p:sldLayoutId id="2147483703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930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5930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5930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hamilton logo black only.pdf"/>
          <p:cNvPicPr>
            <a:picLocks noChangeAspect="1"/>
          </p:cNvPicPr>
          <p:nvPr userDrawn="1"/>
        </p:nvPicPr>
        <p:blipFill>
          <a:blip r:embed="rId11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32" y="3838182"/>
            <a:ext cx="1321308" cy="1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909639" y="1814512"/>
            <a:ext cx="7747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Photo Backgrounds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406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6" r:id="rId3"/>
    <p:sldLayoutId id="214748372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909639" y="1814513"/>
            <a:ext cx="7747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Photo Backgrounds</a:t>
            </a:r>
          </a:p>
          <a:p>
            <a:r>
              <a:rPr lang="en-US" sz="4000" dirty="0" smtClean="0"/>
              <a:t>With</a:t>
            </a:r>
            <a:r>
              <a:rPr lang="en-US" sz="4000" baseline="0" dirty="0" smtClean="0"/>
              <a:t> a Hamilton wordmark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620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3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1328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Template 2</a:t>
            </a:r>
            <a:br>
              <a:rPr lang="en-US" dirty="0" smtClean="0"/>
            </a:br>
            <a:r>
              <a:rPr lang="en-US" dirty="0" smtClean="0"/>
              <a:t>(with serif font)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12900"/>
            <a:ext cx="6400800" cy="1314450"/>
          </a:xfrm>
        </p:spPr>
        <p:txBody>
          <a:bodyPr/>
          <a:lstStyle/>
          <a:p>
            <a:r>
              <a:rPr lang="en-US" dirty="0" smtClean="0"/>
              <a:t>Click through to view sample pages.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6675" cap="flat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7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/>
          <a:lstStyle/>
          <a:p>
            <a:r>
              <a:rPr lang="en-US" dirty="0" smtClean="0"/>
              <a:t>Section title page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957230" cy="1021556"/>
          </a:xfrm>
        </p:spPr>
        <p:txBody>
          <a:bodyPr>
            <a:noAutofit/>
          </a:bodyPr>
          <a:lstStyle/>
          <a:p>
            <a:r>
              <a:rPr lang="en-US" sz="3000" dirty="0" smtClean="0"/>
              <a:t>Blue </a:t>
            </a:r>
            <a:r>
              <a:rPr lang="en-US" sz="3000" dirty="0" smtClean="0"/>
              <a:t>with white </a:t>
            </a:r>
            <a:r>
              <a:rPr lang="en-US" sz="3000" dirty="0" err="1" smtClean="0"/>
              <a:t>wordmark</a:t>
            </a:r>
            <a:r>
              <a:rPr lang="en-US" sz="3000" dirty="0" smtClean="0"/>
              <a:t> theme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7414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2040" y="1416729"/>
            <a:ext cx="321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Introduce photo backgrounds into your presentation, with or without a Hamilton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wordmark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Available in the layout panel.</a:t>
            </a:r>
          </a:p>
        </p:txBody>
      </p:sp>
    </p:spTree>
    <p:extLst>
      <p:ext uri="{BB962C8B-B14F-4D97-AF65-F5344CB8AC3E}">
        <p14:creationId xmlns:p14="http://schemas.microsoft.com/office/powerpoint/2010/main" val="257959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40" y="465580"/>
            <a:ext cx="321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 background without a Hamilton </a:t>
            </a:r>
            <a:r>
              <a:rPr lang="en-US" dirty="0" err="1" smtClean="0">
                <a:solidFill>
                  <a:schemeClr val="bg1"/>
                </a:solidFill>
              </a:rPr>
              <a:t>wordmark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1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535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05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Layout Themes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169987"/>
          </a:xfrm>
        </p:spPr>
        <p:txBody>
          <a:bodyPr/>
          <a:lstStyle/>
          <a:p>
            <a:r>
              <a:rPr lang="en-US" dirty="0"/>
              <a:t>Click “Layout” in your PowerPoint tool bar to view the different themes available. </a:t>
            </a:r>
          </a:p>
          <a:p>
            <a:endParaRPr lang="en-US" dirty="0"/>
          </a:p>
        </p:txBody>
      </p:sp>
      <p:pic>
        <p:nvPicPr>
          <p:cNvPr id="5" name="Picture 4" descr="layoutScreen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71" y="2334632"/>
            <a:ext cx="6001675" cy="291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Theme: Hamilton Logo White Background</a:t>
            </a:r>
            <a:endParaRPr lang="en-US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Hamilton </a:t>
            </a:r>
            <a:r>
              <a:rPr lang="en-US" sz="2400" dirty="0"/>
              <a:t>logo </a:t>
            </a:r>
            <a:r>
              <a:rPr lang="en-US" sz="2400" dirty="0" smtClean="0"/>
              <a:t>is in </a:t>
            </a:r>
            <a:r>
              <a:rPr lang="en-US" sz="2400" dirty="0"/>
              <a:t>bottom right </a:t>
            </a:r>
            <a:r>
              <a:rPr lang="en-US" sz="2400" dirty="0" smtClean="0"/>
              <a:t>corner.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856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2" y="3305176"/>
            <a:ext cx="8083551" cy="1021556"/>
          </a:xfrm>
        </p:spPr>
        <p:txBody>
          <a:bodyPr>
            <a:noAutofit/>
          </a:bodyPr>
          <a:lstStyle/>
          <a:p>
            <a:r>
              <a:rPr lang="en-US" sz="3000" dirty="0" smtClean="0"/>
              <a:t>HAMILTON </a:t>
            </a:r>
            <a:r>
              <a:rPr lang="en-US" sz="3000" dirty="0" smtClean="0"/>
              <a:t>LOGO </a:t>
            </a:r>
            <a:r>
              <a:rPr lang="en-US" sz="3000" dirty="0" smtClean="0"/>
              <a:t>WHITE BACKGROUND </a:t>
            </a:r>
            <a:r>
              <a:rPr lang="en-US" sz="3000" dirty="0" smtClean="0"/>
              <a:t>THEME</a:t>
            </a:r>
            <a:endParaRPr lang="en-US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title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7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Theme: Hamilton Blue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page with a blue background can be inserted into any </a:t>
            </a:r>
            <a:r>
              <a:rPr lang="en-US" dirty="0" smtClean="0"/>
              <a:t>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5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Theme: Hamilton Buff Background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page with a buff background can be inserted into any </a:t>
            </a:r>
            <a:r>
              <a:rPr lang="en-US" dirty="0" smtClean="0"/>
              <a:t>presentation.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8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Theme: Hamilton Blue Bar Top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70185" y="2914650"/>
            <a:ext cx="7338132" cy="1314450"/>
          </a:xfrm>
        </p:spPr>
        <p:txBody>
          <a:bodyPr/>
          <a:lstStyle/>
          <a:p>
            <a:r>
              <a:rPr lang="en-US" dirty="0"/>
              <a:t>This is a sample title slide using this theme.</a:t>
            </a:r>
          </a:p>
        </p:txBody>
      </p:sp>
    </p:spTree>
    <p:extLst>
      <p:ext uri="{BB962C8B-B14F-4D97-AF65-F5344CB8AC3E}">
        <p14:creationId xmlns:p14="http://schemas.microsoft.com/office/powerpoint/2010/main" val="74016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Theme: Hamilton Blue Bar Top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sample text page using this theme; there are options with and without the Hamilton </a:t>
            </a:r>
            <a:r>
              <a:rPr lang="en-US" dirty="0" err="1"/>
              <a:t>wordmark</a:t>
            </a:r>
            <a:r>
              <a:rPr lang="en-US" dirty="0"/>
              <a:t> in the lower left corner. </a:t>
            </a:r>
          </a:p>
        </p:txBody>
      </p:sp>
    </p:spTree>
    <p:extLst>
      <p:ext uri="{BB962C8B-B14F-4D97-AF65-F5344CB8AC3E}">
        <p14:creationId xmlns:p14="http://schemas.microsoft.com/office/powerpoint/2010/main" val="99519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Theme: Blue with White </a:t>
            </a:r>
            <a:r>
              <a:rPr lang="en-US" dirty="0" err="1"/>
              <a:t>Wordmark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Title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90920"/>
      </p:ext>
    </p:extLst>
  </p:cSld>
  <p:clrMapOvr>
    <a:masterClrMapping/>
  </p:clrMapOvr>
</p:sld>
</file>

<file path=ppt/theme/theme1.xml><?xml version="1.0" encoding="utf-8"?>
<a:theme xmlns:a="http://schemas.openxmlformats.org/drawingml/2006/main" name="Hamilton Blue Bar Top">
  <a:themeElements>
    <a:clrScheme name="Hamilton 2">
      <a:dk1>
        <a:srgbClr val="002F86"/>
      </a:dk1>
      <a:lt1>
        <a:sysClr val="window" lastClr="FFFFFF"/>
      </a:lt1>
      <a:dk2>
        <a:srgbClr val="958770"/>
      </a:dk2>
      <a:lt2>
        <a:srgbClr val="CAB187"/>
      </a:lt2>
      <a:accent1>
        <a:srgbClr val="46B4FC"/>
      </a:accent1>
      <a:accent2>
        <a:srgbClr val="B2DEFB"/>
      </a:accent2>
      <a:accent3>
        <a:srgbClr val="4192FD"/>
      </a:accent3>
      <a:accent4>
        <a:srgbClr val="0C70E6"/>
      </a:accent4>
      <a:accent5>
        <a:srgbClr val="1557D2"/>
      </a:accent5>
      <a:accent6>
        <a:srgbClr val="002F86"/>
      </a:accent6>
      <a:hlink>
        <a:srgbClr val="0B43AD"/>
      </a:hlink>
      <a:folHlink>
        <a:srgbClr val="EADCC5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amilton Blue Background">
  <a:themeElements>
    <a:clrScheme name="Hamilton 2">
      <a:dk1>
        <a:srgbClr val="002F86"/>
      </a:dk1>
      <a:lt1>
        <a:sysClr val="window" lastClr="FFFFFF"/>
      </a:lt1>
      <a:dk2>
        <a:srgbClr val="958770"/>
      </a:dk2>
      <a:lt2>
        <a:srgbClr val="CAB187"/>
      </a:lt2>
      <a:accent1>
        <a:srgbClr val="46B4FC"/>
      </a:accent1>
      <a:accent2>
        <a:srgbClr val="B2DEFB"/>
      </a:accent2>
      <a:accent3>
        <a:srgbClr val="4192FD"/>
      </a:accent3>
      <a:accent4>
        <a:srgbClr val="0C70E6"/>
      </a:accent4>
      <a:accent5>
        <a:srgbClr val="1557D2"/>
      </a:accent5>
      <a:accent6>
        <a:srgbClr val="002F86"/>
      </a:accent6>
      <a:hlink>
        <a:srgbClr val="0B43AD"/>
      </a:hlink>
      <a:folHlink>
        <a:srgbClr val="EADCC5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amilton Buff Background">
  <a:themeElements>
    <a:clrScheme name="Hamilton 2">
      <a:dk1>
        <a:srgbClr val="002F86"/>
      </a:dk1>
      <a:lt1>
        <a:sysClr val="window" lastClr="FFFFFF"/>
      </a:lt1>
      <a:dk2>
        <a:srgbClr val="958770"/>
      </a:dk2>
      <a:lt2>
        <a:srgbClr val="CAB187"/>
      </a:lt2>
      <a:accent1>
        <a:srgbClr val="46B4FC"/>
      </a:accent1>
      <a:accent2>
        <a:srgbClr val="B2DEFB"/>
      </a:accent2>
      <a:accent3>
        <a:srgbClr val="4192FD"/>
      </a:accent3>
      <a:accent4>
        <a:srgbClr val="0C70E6"/>
      </a:accent4>
      <a:accent5>
        <a:srgbClr val="1557D2"/>
      </a:accent5>
      <a:accent6>
        <a:srgbClr val="002F86"/>
      </a:accent6>
      <a:hlink>
        <a:srgbClr val="0B43AD"/>
      </a:hlink>
      <a:folHlink>
        <a:srgbClr val="EADCC5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amilton Logo White Background">
  <a:themeElements>
    <a:clrScheme name="Hamilton 2">
      <a:dk1>
        <a:srgbClr val="002F86"/>
      </a:dk1>
      <a:lt1>
        <a:sysClr val="window" lastClr="FFFFFF"/>
      </a:lt1>
      <a:dk2>
        <a:srgbClr val="958770"/>
      </a:dk2>
      <a:lt2>
        <a:srgbClr val="CAB187"/>
      </a:lt2>
      <a:accent1>
        <a:srgbClr val="46B4FC"/>
      </a:accent1>
      <a:accent2>
        <a:srgbClr val="B2DEFB"/>
      </a:accent2>
      <a:accent3>
        <a:srgbClr val="4192FD"/>
      </a:accent3>
      <a:accent4>
        <a:srgbClr val="0C70E6"/>
      </a:accent4>
      <a:accent5>
        <a:srgbClr val="1557D2"/>
      </a:accent5>
      <a:accent6>
        <a:srgbClr val="002F86"/>
      </a:accent6>
      <a:hlink>
        <a:srgbClr val="0B43AD"/>
      </a:hlink>
      <a:folHlink>
        <a:srgbClr val="EADCC5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ogo watermark lower r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hoto Backgroun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hoto Backgrounds with Wordm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Blue with white wordmark">
  <a:themeElements>
    <a:clrScheme name="Hamilton 3">
      <a:dk1>
        <a:srgbClr val="002F86"/>
      </a:dk1>
      <a:lt1>
        <a:sysClr val="window" lastClr="FFFFFF"/>
      </a:lt1>
      <a:dk2>
        <a:srgbClr val="958770"/>
      </a:dk2>
      <a:lt2>
        <a:srgbClr val="CAB187"/>
      </a:lt2>
      <a:accent1>
        <a:srgbClr val="46B4FC"/>
      </a:accent1>
      <a:accent2>
        <a:srgbClr val="D6BA8B"/>
      </a:accent2>
      <a:accent3>
        <a:srgbClr val="002F86"/>
      </a:accent3>
      <a:accent4>
        <a:srgbClr val="EADCC5"/>
      </a:accent4>
      <a:accent5>
        <a:srgbClr val="1557D2"/>
      </a:accent5>
      <a:accent6>
        <a:srgbClr val="46B4FC"/>
      </a:accent6>
      <a:hlink>
        <a:srgbClr val="0B43AD"/>
      </a:hlink>
      <a:folHlink>
        <a:srgbClr val="EADCC5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177</Words>
  <Application>Microsoft Macintosh PowerPoint</Application>
  <PresentationFormat>On-screen Show (16:9)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Hamilton Blue Bar Top</vt:lpstr>
      <vt:lpstr>Hamilton Blue Background</vt:lpstr>
      <vt:lpstr>Hamilton Buff Background</vt:lpstr>
      <vt:lpstr>Hamilton Logo White Background</vt:lpstr>
      <vt:lpstr>Logo watermark lower right</vt:lpstr>
      <vt:lpstr>Photo Backgrounds</vt:lpstr>
      <vt:lpstr>Photo Backgrounds with Wordmark</vt:lpstr>
      <vt:lpstr>Blue with white wordmark</vt:lpstr>
      <vt:lpstr>Template 2 (with serif font)</vt:lpstr>
      <vt:lpstr>Multiple Layout Themes</vt:lpstr>
      <vt:lpstr>Theme: Hamilton Logo White Background</vt:lpstr>
      <vt:lpstr>HAMILTON LOGO WHITE BACKGROUND THEME</vt:lpstr>
      <vt:lpstr>Theme: Hamilton Blue Background</vt:lpstr>
      <vt:lpstr>Theme: Hamilton Buff Background</vt:lpstr>
      <vt:lpstr>Theme: Hamilton Blue Bar Top</vt:lpstr>
      <vt:lpstr>Theme: Hamilton Blue Bar Top</vt:lpstr>
      <vt:lpstr>Theme: Blue with White Wordmark</vt:lpstr>
      <vt:lpstr>Blue with white wordmark theme</vt:lpstr>
      <vt:lpstr>PowerPoint Presentation</vt:lpstr>
      <vt:lpstr>PowerPoint Presentation</vt:lpstr>
      <vt:lpstr>PowerPoint Presentation</vt:lpstr>
      <vt:lpstr>PowerPoint Presentation</vt:lpstr>
    </vt:vector>
  </TitlesOfParts>
  <Company>Hamilton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 College</dc:creator>
  <cp:lastModifiedBy>Hamilton College</cp:lastModifiedBy>
  <cp:revision>53</cp:revision>
  <cp:lastPrinted>2016-01-25T20:31:01Z</cp:lastPrinted>
  <dcterms:created xsi:type="dcterms:W3CDTF">2016-01-25T16:37:23Z</dcterms:created>
  <dcterms:modified xsi:type="dcterms:W3CDTF">2016-02-10T19:23:56Z</dcterms:modified>
</cp:coreProperties>
</file>